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handoutMasterIdLst>
    <p:handoutMasterId r:id="rId3"/>
  </p:handoutMasterIdLst>
  <p:sldIdLst>
    <p:sldId id="261" r:id="rId2"/>
  </p:sldIdLst>
  <p:sldSz cx="43526075" cy="24414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26" autoAdjust="0"/>
    <p:restoredTop sz="94434" autoAdjust="0"/>
  </p:normalViewPr>
  <p:slideViewPr>
    <p:cSldViewPr snapToGrid="0">
      <p:cViewPr varScale="1">
        <p:scale>
          <a:sx n="23" d="100"/>
          <a:sy n="23" d="100"/>
        </p:scale>
        <p:origin x="768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B0E4B3-FEBC-4281-9776-FFDA853C0111}" type="datetimeFigureOut">
              <a:rPr lang="fa-IR" smtClean="0"/>
              <a:t>05/02/1446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AEF061-6B8D-408C-A1B9-62B2014212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802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E7B99-C7A3-0D77-B053-A6765E822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26075" cy="24414163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CDAC0A-928B-F0D0-B2BD-1C91AC1A4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82" y="-597307"/>
            <a:ext cx="38090631" cy="6172219"/>
          </a:xfrm>
          <a:prstGeom prst="rect">
            <a:avLst/>
          </a:prstGeom>
        </p:spPr>
      </p:pic>
      <p:pic>
        <p:nvPicPr>
          <p:cNvPr id="9" name="Picture 8" descr="A white line drawing of a city">
            <a:extLst>
              <a:ext uri="{FF2B5EF4-FFF2-40B4-BE49-F238E27FC236}">
                <a16:creationId xmlns:a16="http://schemas.microsoft.com/office/drawing/2014/main" id="{DFFA1FAB-37B0-1759-ADBF-669DABE09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031" y="17275103"/>
            <a:ext cx="21179130" cy="776486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9D58D3-4BBF-F591-AA53-31C991009C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25698" y="2488802"/>
            <a:ext cx="4735513" cy="5194300"/>
          </a:xfrm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13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5EE9-2B52-4FDB-9A19-B9CAC203CE32}" type="datetimeFigureOut">
              <a:rPr lang="fa-IR" smtClean="0"/>
              <a:t>05/02/1446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C8FA-4A85-4CFF-8377-33242E5318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19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3255264" rtl="1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r" defTabSz="3255264" rtl="1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r" defTabSz="3255264" rtl="1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r" defTabSz="3255264" rtl="1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D7EC-EA18-D223-821F-6D87A7F1E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282" y="3217331"/>
            <a:ext cx="29033946" cy="3012615"/>
          </a:xfrm>
        </p:spPr>
        <p:txBody>
          <a:bodyPr>
            <a:noAutofit/>
          </a:bodyPr>
          <a:lstStyle/>
          <a:p>
            <a:r>
              <a:rPr lang="en-US" sz="9968" dirty="0">
                <a:solidFill>
                  <a:schemeClr val="bg1"/>
                </a:solidFill>
              </a:rPr>
              <a:t>TITLE AND AFFILIATIONS</a:t>
            </a:r>
            <a:endParaRPr lang="fa-IR" sz="9968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4CD464-9BAA-E8B7-0B9C-F7B4B8222B30}"/>
              </a:ext>
            </a:extLst>
          </p:cNvPr>
          <p:cNvSpPr/>
          <p:nvPr/>
        </p:nvSpPr>
        <p:spPr>
          <a:xfrm>
            <a:off x="7974897" y="3217334"/>
            <a:ext cx="28199899" cy="3012616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10687C9-2F01-38BB-E03F-820FE1921C1C}"/>
              </a:ext>
            </a:extLst>
          </p:cNvPr>
          <p:cNvSpPr txBox="1">
            <a:spLocks/>
          </p:cNvSpPr>
          <p:nvPr/>
        </p:nvSpPr>
        <p:spPr>
          <a:xfrm>
            <a:off x="2517140" y="6919051"/>
            <a:ext cx="18514060" cy="6348912"/>
          </a:xfrm>
          <a:prstGeom prst="rect">
            <a:avLst/>
          </a:prstGeom>
        </p:spPr>
        <p:txBody>
          <a:bodyPr vert="horz" lIns="325522" tIns="162761" rIns="325522" bIns="162761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44" dirty="0">
                <a:solidFill>
                  <a:schemeClr val="bg1"/>
                </a:solidFill>
                <a:latin typeface="+mj-lt"/>
              </a:rPr>
              <a:t>Introduction: </a:t>
            </a:r>
          </a:p>
          <a:p>
            <a:pPr algn="l"/>
            <a:endParaRPr lang="en-US" sz="8544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8544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8544" dirty="0">
              <a:solidFill>
                <a:schemeClr val="bg1"/>
              </a:solidFill>
              <a:latin typeface="+mj-lt"/>
            </a:endParaRPr>
          </a:p>
          <a:p>
            <a:pPr algn="l"/>
            <a:endParaRPr lang="fa-IR" sz="8544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7CA62D6-6DB6-C8EC-F83A-0841ABCD1BA0}"/>
              </a:ext>
            </a:extLst>
          </p:cNvPr>
          <p:cNvSpPr txBox="1">
            <a:spLocks/>
          </p:cNvSpPr>
          <p:nvPr/>
        </p:nvSpPr>
        <p:spPr>
          <a:xfrm>
            <a:off x="22064985" y="6919051"/>
            <a:ext cx="18637522" cy="62237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8544" dirty="0">
                <a:solidFill>
                  <a:schemeClr val="bg1"/>
                </a:solidFill>
                <a:latin typeface="+mj-lt"/>
              </a:rPr>
              <a:t>Methods and materials:</a:t>
            </a: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fa-IR" sz="8544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0CE45-E5B9-C2D3-A990-548B1EC72D4E}"/>
              </a:ext>
            </a:extLst>
          </p:cNvPr>
          <p:cNvSpPr/>
          <p:nvPr/>
        </p:nvSpPr>
        <p:spPr>
          <a:xfrm>
            <a:off x="22247965" y="14060795"/>
            <a:ext cx="18188835" cy="666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44" dirty="0">
                <a:solidFill>
                  <a:schemeClr val="bg1"/>
                </a:solidFill>
              </a:rPr>
              <a:t>Conclusion:</a:t>
            </a: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fa-IR" sz="8544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CA1BF4-5D67-13FD-B47A-3DB680F79B41}"/>
              </a:ext>
            </a:extLst>
          </p:cNvPr>
          <p:cNvSpPr/>
          <p:nvPr/>
        </p:nvSpPr>
        <p:spPr>
          <a:xfrm>
            <a:off x="2363208" y="6726876"/>
            <a:ext cx="18939473" cy="65632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6E29E-353A-B9C9-4DC5-038F729C8E03}"/>
              </a:ext>
            </a:extLst>
          </p:cNvPr>
          <p:cNvSpPr/>
          <p:nvPr/>
        </p:nvSpPr>
        <p:spPr>
          <a:xfrm>
            <a:off x="37753951" y="2640644"/>
            <a:ext cx="4192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Code</a:t>
            </a:r>
            <a:endParaRPr lang="en-US" sz="22855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7FFF7-AF0D-AE5F-0E31-918729699E8A}"/>
              </a:ext>
            </a:extLst>
          </p:cNvPr>
          <p:cNvSpPr/>
          <p:nvPr/>
        </p:nvSpPr>
        <p:spPr>
          <a:xfrm>
            <a:off x="2517142" y="20602791"/>
            <a:ext cx="30277479" cy="666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44" dirty="0">
                <a:solidFill>
                  <a:schemeClr val="bg1"/>
                </a:solidFill>
              </a:rPr>
              <a:t>References:</a:t>
            </a: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fa-IR" sz="8544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3C47E-B701-FE70-072E-137FAF1772CE}"/>
              </a:ext>
            </a:extLst>
          </p:cNvPr>
          <p:cNvSpPr/>
          <p:nvPr/>
        </p:nvSpPr>
        <p:spPr>
          <a:xfrm>
            <a:off x="38107421" y="2734073"/>
            <a:ext cx="3485390" cy="135312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056921-46FE-AD08-B1A6-68970291DDDA}"/>
              </a:ext>
            </a:extLst>
          </p:cNvPr>
          <p:cNvSpPr/>
          <p:nvPr/>
        </p:nvSpPr>
        <p:spPr>
          <a:xfrm>
            <a:off x="21763034" y="13653453"/>
            <a:ext cx="18939473" cy="65632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E5D1F-C0EE-F79B-1B29-F25DC76071A0}"/>
              </a:ext>
            </a:extLst>
          </p:cNvPr>
          <p:cNvSpPr/>
          <p:nvPr/>
        </p:nvSpPr>
        <p:spPr>
          <a:xfrm>
            <a:off x="2338645" y="13657746"/>
            <a:ext cx="18939473" cy="65632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D1F0D1-3C41-A990-B8AC-270E7C51AB0F}"/>
              </a:ext>
            </a:extLst>
          </p:cNvPr>
          <p:cNvSpPr/>
          <p:nvPr/>
        </p:nvSpPr>
        <p:spPr>
          <a:xfrm>
            <a:off x="21763039" y="6722287"/>
            <a:ext cx="18939470" cy="65632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BCE0A0-8228-A0D0-575D-BE3C239CBF60}"/>
              </a:ext>
            </a:extLst>
          </p:cNvPr>
          <p:cNvSpPr/>
          <p:nvPr/>
        </p:nvSpPr>
        <p:spPr>
          <a:xfrm>
            <a:off x="2373934" y="20610813"/>
            <a:ext cx="30420687" cy="234295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855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54C6C0F-8364-8A21-A8B8-65BFC5541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4593" y="1264037"/>
            <a:ext cx="4192331" cy="3984786"/>
          </a:xfrm>
          <a:ln w="57150">
            <a:solidFill>
              <a:schemeClr val="bg1"/>
            </a:solidFill>
            <a:prstDash val="dash"/>
          </a:ln>
        </p:spPr>
        <p:txBody>
          <a:bodyPr>
            <a:normAutofit/>
          </a:bodyPr>
          <a:lstStyle/>
          <a:p>
            <a:endParaRPr lang="fa-IR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4CEB6-FAB2-8E5B-BDA4-EC831984D099}"/>
              </a:ext>
            </a:extLst>
          </p:cNvPr>
          <p:cNvSpPr/>
          <p:nvPr/>
        </p:nvSpPr>
        <p:spPr>
          <a:xfrm>
            <a:off x="2656087" y="14077727"/>
            <a:ext cx="18188835" cy="666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44" dirty="0">
                <a:solidFill>
                  <a:schemeClr val="bg1"/>
                </a:solidFill>
              </a:rPr>
              <a:t>Results:</a:t>
            </a: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en-US" sz="8544" dirty="0">
              <a:solidFill>
                <a:schemeClr val="bg1"/>
              </a:solidFill>
            </a:endParaRPr>
          </a:p>
          <a:p>
            <a:pPr algn="l"/>
            <a:endParaRPr lang="fa-IR" sz="854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0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</TotalTime>
  <Words>16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TITLE AND AFFILIATIONS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Asus</dc:creator>
  <cp:lastModifiedBy>Ehsan F</cp:lastModifiedBy>
  <cp:revision>33</cp:revision>
  <dcterms:created xsi:type="dcterms:W3CDTF">2024-08-04T07:52:33Z</dcterms:created>
  <dcterms:modified xsi:type="dcterms:W3CDTF">2024-08-10T06:58:38Z</dcterms:modified>
</cp:coreProperties>
</file>