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7"/>
  </p:handoutMasterIdLst>
  <p:sldIdLst>
    <p:sldId id="260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0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26" autoAdjust="0"/>
    <p:restoredTop sz="94434" autoAdjust="0"/>
  </p:normalViewPr>
  <p:slideViewPr>
    <p:cSldViewPr snapToGrid="0">
      <p:cViewPr varScale="1">
        <p:scale>
          <a:sx n="83" d="100"/>
          <a:sy n="83" d="100"/>
        </p:scale>
        <p:origin x="682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B0E4B3-FEBC-4281-9776-FFDA853C0111}" type="datetimeFigureOut">
              <a:rPr lang="fa-IR" smtClean="0"/>
              <a:t>03/02/1446</a:t>
            </a:fld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FAEF061-6B8D-408C-A1B9-62B2014212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802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C4D6E2A-84FB-5909-76FE-2A7FFFD0D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519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561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a-IR" dirty="0"/>
          </a:p>
        </p:txBody>
      </p:sp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3E8B4BE-7B86-10BA-49A3-63D7CDF2A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67785"/>
            <a:ext cx="10669489" cy="1733792"/>
          </a:xfrm>
          <a:prstGeom prst="rect">
            <a:avLst/>
          </a:prstGeom>
        </p:spPr>
      </p:pic>
      <p:pic>
        <p:nvPicPr>
          <p:cNvPr id="16" name="Picture 15" descr="A white line drawing of a city">
            <a:extLst>
              <a:ext uri="{FF2B5EF4-FFF2-40B4-BE49-F238E27FC236}">
                <a16:creationId xmlns:a16="http://schemas.microsoft.com/office/drawing/2014/main" id="{6788E305-4993-D659-49C8-A531FAD7FB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7" y="4852620"/>
            <a:ext cx="5932443" cy="21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45EE9-2B52-4FDB-9A19-B9CAC203CE32}" type="datetimeFigureOut">
              <a:rPr lang="fa-IR" smtClean="0"/>
              <a:t>03/02/1446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C8FA-4A85-4CFF-8377-33242E5318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268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906A-FE94-93F2-E585-2D694141C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072" y="2000391"/>
            <a:ext cx="7887855" cy="11015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  <a:endParaRPr lang="fa-I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74357-C21E-2557-3193-48716817C6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Author Name &amp; Affiliation</a:t>
            </a:r>
            <a:endParaRPr lang="fa-IR" dirty="0">
              <a:solidFill>
                <a:schemeClr val="bg1"/>
              </a:solidFill>
            </a:endParaRPr>
          </a:p>
          <a:p>
            <a:endParaRPr lang="fa-I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F251B-604F-B46B-9ACB-88180A03AB26}"/>
              </a:ext>
            </a:extLst>
          </p:cNvPr>
          <p:cNvSpPr/>
          <p:nvPr/>
        </p:nvSpPr>
        <p:spPr>
          <a:xfrm>
            <a:off x="10668000" y="404617"/>
            <a:ext cx="117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826970-03AE-35B2-102D-4516CA3DECFE}"/>
              </a:ext>
            </a:extLst>
          </p:cNvPr>
          <p:cNvSpPr/>
          <p:nvPr/>
        </p:nvSpPr>
        <p:spPr>
          <a:xfrm>
            <a:off x="1126836" y="1122165"/>
            <a:ext cx="9947564" cy="502001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2F224D-B9E8-BB03-2B91-F0586537402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80109" y="215467"/>
            <a:ext cx="937491" cy="906698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marL="0" indent="0" algn="l">
              <a:buNone/>
            </a:pPr>
            <a:endParaRPr lang="fa-IR" sz="1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683097-CCC5-76A9-B532-DFB8ECE45DE2}"/>
              </a:ext>
            </a:extLst>
          </p:cNvPr>
          <p:cNvSpPr/>
          <p:nvPr/>
        </p:nvSpPr>
        <p:spPr>
          <a:xfrm>
            <a:off x="10767290" y="404617"/>
            <a:ext cx="979055" cy="38009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844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906A-FE94-93F2-E585-2D694141C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6327" y="1307664"/>
            <a:ext cx="3999346" cy="6596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Introduction</a:t>
            </a:r>
            <a:endParaRPr lang="fa-IR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F251B-604F-B46B-9ACB-88180A03AB26}"/>
              </a:ext>
            </a:extLst>
          </p:cNvPr>
          <p:cNvSpPr/>
          <p:nvPr/>
        </p:nvSpPr>
        <p:spPr>
          <a:xfrm>
            <a:off x="10668000" y="404617"/>
            <a:ext cx="117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826970-03AE-35B2-102D-4516CA3DECFE}"/>
              </a:ext>
            </a:extLst>
          </p:cNvPr>
          <p:cNvSpPr/>
          <p:nvPr/>
        </p:nvSpPr>
        <p:spPr>
          <a:xfrm>
            <a:off x="1126836" y="1122165"/>
            <a:ext cx="9947564" cy="502001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683097-CCC5-76A9-B532-DFB8ECE45DE2}"/>
              </a:ext>
            </a:extLst>
          </p:cNvPr>
          <p:cNvSpPr/>
          <p:nvPr/>
        </p:nvSpPr>
        <p:spPr>
          <a:xfrm>
            <a:off x="10767290" y="404617"/>
            <a:ext cx="979055" cy="38009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178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574357-C21E-2557-3193-48716817C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2509" y="1411871"/>
            <a:ext cx="3906982" cy="583184"/>
          </a:xfrm>
        </p:spPr>
        <p:txBody>
          <a:bodyPr>
            <a:normAutofit fontScale="92500"/>
          </a:bodyPr>
          <a:lstStyle/>
          <a:p>
            <a:r>
              <a:rPr lang="en-US" sz="3300" dirty="0">
                <a:solidFill>
                  <a:schemeClr val="bg1"/>
                </a:solidFill>
                <a:latin typeface="+mj-lt"/>
              </a:rPr>
              <a:t>Methods and Materials</a:t>
            </a:r>
            <a:endParaRPr lang="fa-IR" sz="3300" dirty="0">
              <a:solidFill>
                <a:schemeClr val="bg1"/>
              </a:solidFill>
              <a:latin typeface="+mj-lt"/>
            </a:endParaRPr>
          </a:p>
          <a:p>
            <a:endParaRPr lang="fa-I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F251B-604F-B46B-9ACB-88180A03AB26}"/>
              </a:ext>
            </a:extLst>
          </p:cNvPr>
          <p:cNvSpPr/>
          <p:nvPr/>
        </p:nvSpPr>
        <p:spPr>
          <a:xfrm>
            <a:off x="10668000" y="404617"/>
            <a:ext cx="117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826970-03AE-35B2-102D-4516CA3DECFE}"/>
              </a:ext>
            </a:extLst>
          </p:cNvPr>
          <p:cNvSpPr/>
          <p:nvPr/>
        </p:nvSpPr>
        <p:spPr>
          <a:xfrm>
            <a:off x="1126836" y="1122165"/>
            <a:ext cx="9947564" cy="502001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683097-CCC5-76A9-B532-DFB8ECE45DE2}"/>
              </a:ext>
            </a:extLst>
          </p:cNvPr>
          <p:cNvSpPr/>
          <p:nvPr/>
        </p:nvSpPr>
        <p:spPr>
          <a:xfrm>
            <a:off x="10767290" y="404617"/>
            <a:ext cx="979055" cy="38009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346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574357-C21E-2557-3193-48716817C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563" y="1411870"/>
            <a:ext cx="4488873" cy="555475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Results</a:t>
            </a:r>
            <a:endParaRPr lang="fa-IR" sz="3200" dirty="0">
              <a:solidFill>
                <a:schemeClr val="bg1"/>
              </a:solidFill>
              <a:latin typeface="+mj-lt"/>
            </a:endParaRPr>
          </a:p>
          <a:p>
            <a:endParaRPr lang="fa-I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F251B-604F-B46B-9ACB-88180A03AB26}"/>
              </a:ext>
            </a:extLst>
          </p:cNvPr>
          <p:cNvSpPr/>
          <p:nvPr/>
        </p:nvSpPr>
        <p:spPr>
          <a:xfrm>
            <a:off x="10668000" y="404617"/>
            <a:ext cx="117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826970-03AE-35B2-102D-4516CA3DECFE}"/>
              </a:ext>
            </a:extLst>
          </p:cNvPr>
          <p:cNvSpPr/>
          <p:nvPr/>
        </p:nvSpPr>
        <p:spPr>
          <a:xfrm>
            <a:off x="1126836" y="1122165"/>
            <a:ext cx="9947564" cy="502001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683097-CCC5-76A9-B532-DFB8ECE45DE2}"/>
              </a:ext>
            </a:extLst>
          </p:cNvPr>
          <p:cNvSpPr/>
          <p:nvPr/>
        </p:nvSpPr>
        <p:spPr>
          <a:xfrm>
            <a:off x="10767290" y="404617"/>
            <a:ext cx="979055" cy="38009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034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574357-C21E-2557-3193-48716817C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618" y="1347216"/>
            <a:ext cx="4054764" cy="53700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Discussion</a:t>
            </a:r>
            <a:endParaRPr lang="fa-IR" dirty="0">
              <a:solidFill>
                <a:schemeClr val="bg1"/>
              </a:solidFill>
              <a:latin typeface="+mj-lt"/>
            </a:endParaRPr>
          </a:p>
          <a:p>
            <a:endParaRPr lang="fa-I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F251B-604F-B46B-9ACB-88180A03AB26}"/>
              </a:ext>
            </a:extLst>
          </p:cNvPr>
          <p:cNvSpPr/>
          <p:nvPr/>
        </p:nvSpPr>
        <p:spPr>
          <a:xfrm>
            <a:off x="10668000" y="404617"/>
            <a:ext cx="117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826970-03AE-35B2-102D-4516CA3DECFE}"/>
              </a:ext>
            </a:extLst>
          </p:cNvPr>
          <p:cNvSpPr/>
          <p:nvPr/>
        </p:nvSpPr>
        <p:spPr>
          <a:xfrm>
            <a:off x="1126836" y="1122165"/>
            <a:ext cx="9947564" cy="502001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683097-CCC5-76A9-B532-DFB8ECE45DE2}"/>
              </a:ext>
            </a:extLst>
          </p:cNvPr>
          <p:cNvSpPr/>
          <p:nvPr/>
        </p:nvSpPr>
        <p:spPr>
          <a:xfrm>
            <a:off x="10767290" y="404617"/>
            <a:ext cx="979055" cy="38009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487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16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TITLE</vt:lpstr>
      <vt:lpstr>Introduction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Asus</dc:creator>
  <cp:lastModifiedBy>Parsa Samei</cp:lastModifiedBy>
  <cp:revision>32</cp:revision>
  <dcterms:created xsi:type="dcterms:W3CDTF">2024-08-04T07:52:33Z</dcterms:created>
  <dcterms:modified xsi:type="dcterms:W3CDTF">2024-08-08T10:28:36Z</dcterms:modified>
</cp:coreProperties>
</file>