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5"/>
  </p:handout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26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68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B0E4B3-FEBC-4281-9776-FFDA853C0111}" type="datetimeFigureOut">
              <a:rPr lang="fa-IR" smtClean="0"/>
              <a:t>03/02/1446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AEF061-6B8D-408C-A1B9-62B2014212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802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4D6E2A-84FB-5909-76FE-2A7FFFD0D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1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56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E8B4BE-7B86-10BA-49A3-63D7CDF2A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67785"/>
            <a:ext cx="10669489" cy="1733792"/>
          </a:xfrm>
          <a:prstGeom prst="rect">
            <a:avLst/>
          </a:prstGeom>
        </p:spPr>
      </p:pic>
      <p:pic>
        <p:nvPicPr>
          <p:cNvPr id="16" name="Picture 15" descr="A white line drawing of a city">
            <a:extLst>
              <a:ext uri="{FF2B5EF4-FFF2-40B4-BE49-F238E27FC236}">
                <a16:creationId xmlns:a16="http://schemas.microsoft.com/office/drawing/2014/main" id="{6788E305-4993-D659-49C8-A531FAD7F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7" y="4852620"/>
            <a:ext cx="5932443" cy="21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5EE9-2B52-4FDB-9A19-B9CAC203CE32}" type="datetimeFigureOut">
              <a:rPr lang="fa-IR" smtClean="0"/>
              <a:t>03/02/1446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C8FA-4A85-4CFF-8377-33242E5318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6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906A-FE94-93F2-E585-2D694141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72" y="2000391"/>
            <a:ext cx="7887855" cy="11015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74357-C21E-2557-3193-48716817C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Author Name &amp; Affiliation</a:t>
            </a:r>
            <a:endParaRPr lang="fa-IR" dirty="0">
              <a:solidFill>
                <a:schemeClr val="bg1"/>
              </a:solidFill>
            </a:endParaRPr>
          </a:p>
          <a:p>
            <a:endParaRPr lang="fa-IR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2F224D-B9E8-BB03-2B91-F058653740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0109" y="215466"/>
            <a:ext cx="1020618" cy="1096097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l">
              <a:buNone/>
            </a:pP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22184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7630BA-C5B8-B8EE-6477-E01A46829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2" y="1470757"/>
            <a:ext cx="9254837" cy="4265077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78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26970-03AE-35B2-102D-4516CA3DECFE}"/>
              </a:ext>
            </a:extLst>
          </p:cNvPr>
          <p:cNvSpPr/>
          <p:nvPr/>
        </p:nvSpPr>
        <p:spPr>
          <a:xfrm>
            <a:off x="1126836" y="1122165"/>
            <a:ext cx="9947564" cy="50200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E618E3-DF15-4C64-99D2-7CA7711FD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0873"/>
            <a:ext cx="9144000" cy="4000505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346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Asus</dc:creator>
  <cp:lastModifiedBy>Parsa Samei</cp:lastModifiedBy>
  <cp:revision>35</cp:revision>
  <dcterms:created xsi:type="dcterms:W3CDTF">2024-08-04T07:52:33Z</dcterms:created>
  <dcterms:modified xsi:type="dcterms:W3CDTF">2024-08-08T10:27:34Z</dcterms:modified>
</cp:coreProperties>
</file>